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8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Georgia Ports Authority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4078951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See More. Do More.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0" y="4963867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Video Series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egoldman\Desktop\gpa_cmyk-0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007" y="5397335"/>
            <a:ext cx="2921330" cy="1460665"/>
          </a:xfrm>
          <a:prstGeom prst="rect">
            <a:avLst/>
          </a:prstGeom>
          <a:noFill/>
        </p:spPr>
      </p:pic>
      <p:pic>
        <p:nvPicPr>
          <p:cNvPr id="1027" name="Picture 3" descr="C:\Users\egoldman\Desktop\Awards JPG\BetterMobilityBeyondthePort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29025" y="2274150"/>
            <a:ext cx="2557569" cy="2062123"/>
          </a:xfrm>
          <a:prstGeom prst="rect">
            <a:avLst/>
          </a:prstGeom>
          <a:noFill/>
        </p:spPr>
      </p:pic>
      <p:pic>
        <p:nvPicPr>
          <p:cNvPr id="1028" name="Picture 4" descr="C:\Users\egoldman\Desktop\Awards JPG\ClosertoMarkets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90265" y="2273781"/>
            <a:ext cx="2577287" cy="2061829"/>
          </a:xfrm>
          <a:prstGeom prst="rect">
            <a:avLst/>
          </a:prstGeom>
          <a:noFill/>
        </p:spPr>
      </p:pic>
      <p:pic>
        <p:nvPicPr>
          <p:cNvPr id="1029" name="Picture 5" descr="C:\Users\egoldman\Desktop\Awards JPG\ExpandingHarbor.jpg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50152" y="4549774"/>
            <a:ext cx="2533600" cy="2084942"/>
          </a:xfrm>
          <a:prstGeom prst="rect">
            <a:avLst/>
          </a:prstGeom>
          <a:noFill/>
        </p:spPr>
      </p:pic>
      <p:pic>
        <p:nvPicPr>
          <p:cNvPr id="1030" name="Picture 6" descr="C:\Users\egoldman\Desktop\Awards JPG\MoreCapacityMoreServices.jpg"/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5625" y="4552950"/>
            <a:ext cx="2572503" cy="21072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13</cp:revision>
  <dcterms:created xsi:type="dcterms:W3CDTF">2014-12-01T22:27:14Z</dcterms:created>
  <dcterms:modified xsi:type="dcterms:W3CDTF">2015-06-02T14:15:36Z</dcterms:modified>
</cp:coreProperties>
</file>